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56" r:id="rId3"/>
    <p:sldId id="257" r:id="rId4"/>
    <p:sldId id="258" r:id="rId5"/>
    <p:sldId id="259" r:id="rId6"/>
    <p:sldId id="260" r:id="rId7"/>
    <p:sldId id="261" r:id="rId8"/>
  </p:sldIdLst>
  <p:sldSz cx="9144000" cy="6858000" type="screen4x3"/>
  <p:notesSz cx="6858000" cy="9144000"/>
  <p:defaultTextStyle>
    <a:defPPr>
      <a:defRPr lang="es-A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8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76B4C-0330-48F2-95A9-115EC1A936EC}" type="datetimeFigureOut">
              <a:rPr lang="es-AR" smtClean="0"/>
              <a:t>15/05/2017</a:t>
            </a:fld>
            <a:endParaRPr lang="es-AR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65BE7-4A31-491A-AA30-74E1831BF082}" type="slidenum">
              <a:rPr lang="es-AR" smtClean="0"/>
              <a:t>‹Nº›</a:t>
            </a:fld>
            <a:endParaRPr lang="es-AR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76B4C-0330-48F2-95A9-115EC1A936EC}" type="datetimeFigureOut">
              <a:rPr lang="es-AR" smtClean="0"/>
              <a:t>15/05/2017</a:t>
            </a:fld>
            <a:endParaRPr lang="es-AR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65BE7-4A31-491A-AA30-74E1831BF082}" type="slidenum">
              <a:rPr lang="es-AR" smtClean="0"/>
              <a:t>‹Nº›</a:t>
            </a:fld>
            <a:endParaRPr lang="es-AR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76B4C-0330-48F2-95A9-115EC1A936EC}" type="datetimeFigureOut">
              <a:rPr lang="es-AR" smtClean="0"/>
              <a:t>15/05/2017</a:t>
            </a:fld>
            <a:endParaRPr lang="es-AR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65BE7-4A31-491A-AA30-74E1831BF082}" type="slidenum">
              <a:rPr lang="es-AR" smtClean="0"/>
              <a:t>‹Nº›</a:t>
            </a:fld>
            <a:endParaRPr lang="es-AR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76B4C-0330-48F2-95A9-115EC1A936EC}" type="datetimeFigureOut">
              <a:rPr lang="es-AR" smtClean="0"/>
              <a:t>15/05/2017</a:t>
            </a:fld>
            <a:endParaRPr lang="es-AR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65BE7-4A31-491A-AA30-74E1831BF082}" type="slidenum">
              <a:rPr lang="es-AR" smtClean="0"/>
              <a:t>‹Nº›</a:t>
            </a:fld>
            <a:endParaRPr lang="es-AR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76B4C-0330-48F2-95A9-115EC1A936EC}" type="datetimeFigureOut">
              <a:rPr lang="es-AR" smtClean="0"/>
              <a:t>15/05/2017</a:t>
            </a:fld>
            <a:endParaRPr lang="es-AR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65BE7-4A31-491A-AA30-74E1831BF082}" type="slidenum">
              <a:rPr lang="es-AR" smtClean="0"/>
              <a:t>‹Nº›</a:t>
            </a:fld>
            <a:endParaRPr lang="es-AR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76B4C-0330-48F2-95A9-115EC1A936EC}" type="datetimeFigureOut">
              <a:rPr lang="es-AR" smtClean="0"/>
              <a:t>15/05/2017</a:t>
            </a:fld>
            <a:endParaRPr lang="es-AR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65BE7-4A31-491A-AA30-74E1831BF082}" type="slidenum">
              <a:rPr lang="es-AR" smtClean="0"/>
              <a:t>‹Nº›</a:t>
            </a:fld>
            <a:endParaRPr lang="es-AR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76B4C-0330-48F2-95A9-115EC1A936EC}" type="datetimeFigureOut">
              <a:rPr lang="es-AR" smtClean="0"/>
              <a:t>15/05/2017</a:t>
            </a:fld>
            <a:endParaRPr lang="es-AR" dirty="0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65BE7-4A31-491A-AA30-74E1831BF082}" type="slidenum">
              <a:rPr lang="es-AR" smtClean="0"/>
              <a:t>‹Nº›</a:t>
            </a:fld>
            <a:endParaRPr lang="es-AR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76B4C-0330-48F2-95A9-115EC1A936EC}" type="datetimeFigureOut">
              <a:rPr lang="es-AR" smtClean="0"/>
              <a:t>15/05/2017</a:t>
            </a:fld>
            <a:endParaRPr lang="es-AR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65BE7-4A31-491A-AA30-74E1831BF082}" type="slidenum">
              <a:rPr lang="es-AR" smtClean="0"/>
              <a:t>‹Nº›</a:t>
            </a:fld>
            <a:endParaRPr lang="es-AR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76B4C-0330-48F2-95A9-115EC1A936EC}" type="datetimeFigureOut">
              <a:rPr lang="es-AR" smtClean="0"/>
              <a:t>15/05/2017</a:t>
            </a:fld>
            <a:endParaRPr lang="es-AR" dirty="0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65BE7-4A31-491A-AA30-74E1831BF082}" type="slidenum">
              <a:rPr lang="es-AR" smtClean="0"/>
              <a:t>‹Nº›</a:t>
            </a:fld>
            <a:endParaRPr lang="es-AR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76B4C-0330-48F2-95A9-115EC1A936EC}" type="datetimeFigureOut">
              <a:rPr lang="es-AR" smtClean="0"/>
              <a:t>15/05/2017</a:t>
            </a:fld>
            <a:endParaRPr lang="es-AR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65BE7-4A31-491A-AA30-74E1831BF082}" type="slidenum">
              <a:rPr lang="es-AR" smtClean="0"/>
              <a:t>‹Nº›</a:t>
            </a:fld>
            <a:endParaRPr lang="es-AR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AR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76B4C-0330-48F2-95A9-115EC1A936EC}" type="datetimeFigureOut">
              <a:rPr lang="es-AR" smtClean="0"/>
              <a:t>15/05/2017</a:t>
            </a:fld>
            <a:endParaRPr lang="es-AR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65BE7-4A31-491A-AA30-74E1831BF082}" type="slidenum">
              <a:rPr lang="es-AR" smtClean="0"/>
              <a:t>‹Nº›</a:t>
            </a:fld>
            <a:endParaRPr lang="es-AR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47000"/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176B4C-0330-48F2-95A9-115EC1A936EC}" type="datetimeFigureOut">
              <a:rPr lang="es-AR" smtClean="0"/>
              <a:t>15/05/2017</a:t>
            </a:fld>
            <a:endParaRPr lang="es-AR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AR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A65BE7-4A31-491A-AA30-74E1831BF082}" type="slidenum">
              <a:rPr lang="es-AR" smtClean="0"/>
              <a:t>‹Nº›</a:t>
            </a:fld>
            <a:endParaRPr lang="es-A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A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7000"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971600" y="620688"/>
            <a:ext cx="7056784" cy="954107"/>
          </a:xfrm>
          <a:prstGeom prst="rect">
            <a:avLst/>
          </a:prstGeom>
          <a:solidFill>
            <a:schemeClr val="tx2">
              <a:lumMod val="60000"/>
              <a:lumOff val="40000"/>
              <a:alpha val="69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AR" sz="2800" b="1" dirty="0" smtClean="0">
                <a:solidFill>
                  <a:srgbClr val="FF0000"/>
                </a:solidFill>
              </a:rPr>
              <a:t>GEOGRAFÍA ECONÓMICA Y SOCIAL.   COMISIÓN II</a:t>
            </a:r>
            <a:endParaRPr lang="es-AR" sz="2800" b="1" dirty="0">
              <a:solidFill>
                <a:srgbClr val="FF0000"/>
              </a:solidFill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4139952" y="5445224"/>
            <a:ext cx="1152880" cy="369332"/>
          </a:xfrm>
          <a:prstGeom prst="rect">
            <a:avLst/>
          </a:prstGeom>
          <a:solidFill>
            <a:schemeClr val="tx2">
              <a:lumMod val="60000"/>
              <a:lumOff val="40000"/>
              <a:alpha val="69000"/>
            </a:schemeClr>
          </a:solidFill>
        </p:spPr>
        <p:txBody>
          <a:bodyPr wrap="none" rtlCol="0">
            <a:spAutoFit/>
          </a:bodyPr>
          <a:lstStyle/>
          <a:p>
            <a:r>
              <a:rPr lang="es-AR" b="1" dirty="0" smtClean="0">
                <a:solidFill>
                  <a:srgbClr val="FF0000"/>
                </a:solidFill>
              </a:rPr>
              <a:t>AÑO 2017</a:t>
            </a:r>
            <a:endParaRPr lang="es-AR" b="1" dirty="0">
              <a:solidFill>
                <a:srgbClr val="FF0000"/>
              </a:solidFill>
            </a:endParaRPr>
          </a:p>
        </p:txBody>
      </p:sp>
      <p:sp>
        <p:nvSpPr>
          <p:cNvPr id="6" name="5 Rectángulo"/>
          <p:cNvSpPr/>
          <p:nvPr/>
        </p:nvSpPr>
        <p:spPr>
          <a:xfrm>
            <a:off x="0" y="1844824"/>
            <a:ext cx="9144000" cy="3240360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 dirty="0"/>
          </a:p>
        </p:txBody>
      </p:sp>
      <p:sp>
        <p:nvSpPr>
          <p:cNvPr id="7" name="6 CuadroTexto"/>
          <p:cNvSpPr txBox="1"/>
          <p:nvPr/>
        </p:nvSpPr>
        <p:spPr>
          <a:xfrm>
            <a:off x="1619672" y="2564904"/>
            <a:ext cx="6336704" cy="1631216"/>
          </a:xfrm>
          <a:prstGeom prst="rect">
            <a:avLst/>
          </a:prstGeom>
          <a:solidFill>
            <a:schemeClr val="tx2">
              <a:lumMod val="50000"/>
              <a:alpha val="48000"/>
            </a:schemeClr>
          </a:solidFill>
        </p:spPr>
        <p:txBody>
          <a:bodyPr wrap="square" rtlCol="0">
            <a:spAutoFit/>
          </a:bodyPr>
          <a:lstStyle/>
          <a:p>
            <a:endParaRPr lang="es-AR" sz="4000" dirty="0" smtClean="0">
              <a:solidFill>
                <a:srgbClr val="C00000"/>
              </a:solidFill>
              <a:latin typeface="Bodoni MT Black" pitchFamily="18" charset="0"/>
              <a:cs typeface="Aharoni" pitchFamily="2" charset="-79"/>
            </a:endParaRPr>
          </a:p>
          <a:p>
            <a:pPr algn="ctr"/>
            <a:r>
              <a:rPr lang="es-AR" sz="4000" dirty="0" smtClean="0">
                <a:solidFill>
                  <a:srgbClr val="FF0000"/>
                </a:solidFill>
                <a:latin typeface="Bodoni MT Black" pitchFamily="18" charset="0"/>
                <a:cs typeface="Aharoni" pitchFamily="2" charset="-79"/>
              </a:rPr>
              <a:t>MULTINACIONALES</a:t>
            </a:r>
          </a:p>
          <a:p>
            <a:pPr algn="ctr"/>
            <a:r>
              <a:rPr lang="es-AR" sz="2000" b="1" dirty="0" smtClean="0">
                <a:solidFill>
                  <a:srgbClr val="FF0000"/>
                </a:solidFill>
              </a:rPr>
              <a:t>LAMINAS DE CLASE</a:t>
            </a:r>
            <a:endParaRPr lang="es-AR" sz="2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 descr="20170505_122642-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26547" y="332657"/>
            <a:ext cx="9170547" cy="61748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20170505_123016-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50089" y="0"/>
            <a:ext cx="4643821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20170505_123154-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67107"/>
            <a:ext cx="9144000" cy="63237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20170505_123523-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63079" y="0"/>
            <a:ext cx="5017841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20170505_124256-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71496"/>
            <a:ext cx="9144000" cy="65150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20170505_124305-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32337"/>
            <a:ext cx="9144000" cy="6593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13</Words>
  <Application>Microsoft Office PowerPoint</Application>
  <PresentationFormat>Presentación en pantalla (4:3)</PresentationFormat>
  <Paragraphs>5</Paragraphs>
  <Slides>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7</vt:i4>
      </vt:variant>
    </vt:vector>
  </HeadingPairs>
  <TitlesOfParts>
    <vt:vector size="8" baseType="lpstr">
      <vt:lpstr>Tema de Office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Santucci</dc:creator>
  <cp:lastModifiedBy>Santucci</cp:lastModifiedBy>
  <cp:revision>7</cp:revision>
  <dcterms:created xsi:type="dcterms:W3CDTF">2017-05-15T12:34:53Z</dcterms:created>
  <dcterms:modified xsi:type="dcterms:W3CDTF">2017-05-15T13:07:50Z</dcterms:modified>
</cp:coreProperties>
</file>